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4"/>
  </p:sldMasterIdLst>
  <p:notesMasterIdLst>
    <p:notesMasterId r:id="rId9"/>
  </p:notesMasterIdLst>
  <p:handoutMasterIdLst>
    <p:handoutMasterId r:id="rId10"/>
  </p:handoutMasterIdLst>
  <p:sldIdLst>
    <p:sldId id="313" r:id="rId5"/>
    <p:sldId id="322" r:id="rId6"/>
    <p:sldId id="309" r:id="rId7"/>
    <p:sldId id="321" r:id="rId8"/>
  </p:sldIdLst>
  <p:sldSz cx="10058400" cy="7772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168">
          <p15:clr>
            <a:srgbClr val="A4A3A4"/>
          </p15:clr>
        </p15:guide>
        <p15:guide id="3" orient="horz" pos="244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D9DD"/>
    <a:srgbClr val="495F70"/>
    <a:srgbClr val="3A5266"/>
    <a:srgbClr val="344E62"/>
    <a:srgbClr val="6D7C88"/>
    <a:srgbClr val="697983"/>
    <a:srgbClr val="415869"/>
    <a:srgbClr val="395164"/>
    <a:srgbClr val="42596A"/>
    <a:srgbClr val="6174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203" autoAdjust="0"/>
  </p:normalViewPr>
  <p:slideViewPr>
    <p:cSldViewPr snapToGrid="0" showGuides="1">
      <p:cViewPr varScale="1">
        <p:scale>
          <a:sx n="76" d="100"/>
          <a:sy n="76" d="100"/>
        </p:scale>
        <p:origin x="1454" y="67"/>
      </p:cViewPr>
      <p:guideLst>
        <p:guide pos="3168"/>
        <p:guide orient="horz" pos="2448"/>
      </p:guideLst>
    </p:cSldViewPr>
  </p:slideViewPr>
  <p:outlineViewPr>
    <p:cViewPr>
      <p:scale>
        <a:sx n="33" d="100"/>
        <a:sy n="33" d="100"/>
      </p:scale>
      <p:origin x="0" y="-376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43" d="100"/>
        <a:sy n="43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38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7B51015-12CA-4649-B47F-D3EB5E1095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111F2F-D8BA-4A13-91FC-3878C75727F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668B7C-E4CD-4872-B084-44133F808FCE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8FD67D-A60A-4914-89F3-9FC43EF5470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1642D8-EDCF-4A15-A29F-1B065ECC2E7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7E8E42-E7C5-4B24-8575-74A765CA0A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3306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sv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33D5BD-E30B-48AB-B24F-3878C333D518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43000"/>
            <a:ext cx="3994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81A707-0A4C-444E-BBAC-8F56E4534D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2955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81A707-0A4C-444E-BBAC-8F56E4534DF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630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Op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86C14CC-787C-4786-9614-AAC76605A52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52800" y="0"/>
            <a:ext cx="6705600" cy="77724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01E5D2-6D16-41B9-8D95-C3831084A574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934200" y="5907543"/>
            <a:ext cx="2869300" cy="701345"/>
          </a:xfrm>
        </p:spPr>
        <p:txBody>
          <a:bodyPr vert="horz" anchor="t">
            <a:noAutofit/>
          </a:bodyPr>
          <a:lstStyle>
            <a:lvl1pPr algn="l">
              <a:lnSpc>
                <a:spcPts val="4000"/>
              </a:lnSpc>
              <a:defRPr sz="44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Edit </a:t>
            </a:r>
            <a:br>
              <a:rPr lang="en-US" noProof="0" dirty="0"/>
            </a:br>
            <a:r>
              <a:rPr lang="en-US" noProof="0" dirty="0"/>
              <a:t>Text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EFC47E-3E71-499D-A09B-118EC606C078}"/>
              </a:ext>
            </a:extLst>
          </p:cNvPr>
          <p:cNvSpPr>
            <a:spLocks noGrp="1"/>
          </p:cNvSpPr>
          <p:nvPr userDrawn="1">
            <p:ph type="pic" sz="quarter" idx="20" hasCustomPrompt="1"/>
          </p:nvPr>
        </p:nvSpPr>
        <p:spPr>
          <a:xfrm>
            <a:off x="6934200" y="5128131"/>
            <a:ext cx="685800" cy="685800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Logo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C1E1772A-8C1A-43F8-A297-A2A1C4961A78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6934200" y="6961348"/>
            <a:ext cx="2869300" cy="453005"/>
          </a:xfrm>
        </p:spPr>
        <p:txBody>
          <a:bodyPr vert="horz">
            <a:normAutofit/>
          </a:bodyPr>
          <a:lstStyle>
            <a:lvl1pPr marL="0" indent="0" algn="l">
              <a:lnSpc>
                <a:spcPct val="100000"/>
              </a:lnSpc>
              <a:buNone/>
              <a:defRPr sz="1600" spc="0">
                <a:solidFill>
                  <a:srgbClr val="D4D9DD"/>
                </a:solidFill>
                <a:latin typeface="+mn-lt"/>
                <a:cs typeface="Arial" panose="020B0604020202020204" pitchFamily="34" charset="0"/>
              </a:defRPr>
            </a:lvl1pPr>
            <a:lvl2pPr marL="377190" indent="0" algn="ctr">
              <a:buNone/>
              <a:defRPr sz="1650"/>
            </a:lvl2pPr>
            <a:lvl3pPr marL="754380" indent="0" algn="ctr">
              <a:buNone/>
              <a:defRPr sz="1485"/>
            </a:lvl3pPr>
            <a:lvl4pPr marL="1131570" indent="0" algn="ctr">
              <a:buNone/>
              <a:defRPr sz="1320"/>
            </a:lvl4pPr>
            <a:lvl5pPr marL="1508760" indent="0" algn="ctr">
              <a:buNone/>
              <a:defRPr sz="1320"/>
            </a:lvl5pPr>
            <a:lvl6pPr marL="1885950" indent="0" algn="ctr">
              <a:buNone/>
              <a:defRPr sz="1320"/>
            </a:lvl6pPr>
            <a:lvl7pPr marL="2263140" indent="0" algn="ctr">
              <a:buNone/>
              <a:defRPr sz="1320"/>
            </a:lvl7pPr>
            <a:lvl8pPr marL="2640330" indent="0" algn="ctr">
              <a:buNone/>
              <a:defRPr sz="1320"/>
            </a:lvl8pPr>
            <a:lvl9pPr marL="3017520" indent="0" algn="ctr">
              <a:buNone/>
              <a:defRPr sz="1320"/>
            </a:lvl9pPr>
          </a:lstStyle>
          <a:p>
            <a:r>
              <a:rPr lang="en-US" noProof="0" dirty="0"/>
              <a:t>CLICK TO EDIT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A5062D0-E551-4B70-86FC-990B87238C3E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228601" y="3119909"/>
            <a:ext cx="2884460" cy="2680816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>
                <a:solidFill>
                  <a:srgbClr val="344E62"/>
                </a:solidFill>
                <a:latin typeface="+mj-lt"/>
              </a:defRPr>
            </a:lvl1pPr>
            <a:lvl2pPr>
              <a:lnSpc>
                <a:spcPct val="150000"/>
              </a:lnSpc>
              <a:spcBef>
                <a:spcPts val="0"/>
              </a:spcBef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spcBef>
                <a:spcPts val="0"/>
              </a:spcBef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spcBef>
                <a:spcPts val="0"/>
              </a:spcBef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spcBef>
                <a:spcPts val="0"/>
              </a:spcBef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DC680E64-EAA8-41B6-AD32-23403E7666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9839" y="5841451"/>
            <a:ext cx="2893612" cy="1700668"/>
          </a:xfrm>
        </p:spPr>
        <p:txBody>
          <a:bodyPr lIns="45720" rIns="45720">
            <a:normAutofit/>
          </a:bodyPr>
          <a:lstStyle>
            <a:lvl1pPr marL="0" indent="0">
              <a:lnSpc>
                <a:spcPts val="1800"/>
              </a:lnSpc>
              <a:buNone/>
              <a:defRPr sz="1100" b="0" i="0">
                <a:solidFill>
                  <a:srgbClr val="000000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2pPr>
            <a:lvl3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3pPr>
            <a:lvl4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4pPr>
            <a:lvl5pPr>
              <a:lnSpc>
                <a:spcPct val="150000"/>
              </a:lnSpc>
              <a:spcBef>
                <a:spcPts val="0"/>
              </a:spcBef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dirty="0"/>
              <a:t>Click to edit text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C30237AA-8F30-4BF5-AD94-F15672425D4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79839" y="5330824"/>
            <a:ext cx="2884461" cy="349311"/>
          </a:xfrm>
        </p:spPr>
        <p:txBody>
          <a:bodyPr lIns="45720" rIns="45720">
            <a:noAutofit/>
          </a:bodyPr>
          <a:lstStyle>
            <a:lvl1pPr marL="0" indent="0">
              <a:buNone/>
              <a:defRPr sz="24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>
                <a:latin typeface="Avenir Next LT Pro" panose="020B0504020202020204" pitchFamily="34" charset="0"/>
              </a:defRPr>
            </a:lvl2pPr>
            <a:lvl3pPr marL="914400" indent="0">
              <a:buNone/>
              <a:defRPr sz="2000" b="1">
                <a:latin typeface="Avenir Next LT Pro" panose="020B0504020202020204" pitchFamily="34" charset="0"/>
              </a:defRPr>
            </a:lvl3pPr>
            <a:lvl4pPr marL="1371600" indent="0">
              <a:buNone/>
              <a:defRPr sz="2000" b="1">
                <a:latin typeface="Avenir Next LT Pro" panose="020B0504020202020204" pitchFamily="34" charset="0"/>
              </a:defRPr>
            </a:lvl4pPr>
            <a:lvl5pPr marL="1828800" indent="0">
              <a:buNone/>
              <a:defRPr sz="2000" b="1">
                <a:latin typeface="Avenir Next LT Pro" panose="020B0504020202020204" pitchFamily="34" charset="0"/>
              </a:defRPr>
            </a:lvl5pPr>
          </a:lstStyle>
          <a:p>
            <a:pPr lvl="0"/>
            <a:r>
              <a:rPr lang="en-US" dirty="0"/>
              <a:t>Add Title Here</a:t>
            </a:r>
          </a:p>
        </p:txBody>
      </p:sp>
      <p:sp>
        <p:nvSpPr>
          <p:cNvPr id="3" name="Right Triangle 9">
            <a:extLst>
              <a:ext uri="{FF2B5EF4-FFF2-40B4-BE49-F238E27FC236}">
                <a16:creationId xmlns:a16="http://schemas.microsoft.com/office/drawing/2014/main" id="{BA26D5F1-56B4-4BD8-AFB3-6FF0FB9C0CCA}"/>
              </a:ext>
            </a:extLst>
          </p:cNvPr>
          <p:cNvSpPr/>
          <p:nvPr userDrawn="1"/>
        </p:nvSpPr>
        <p:spPr>
          <a:xfrm rot="16200000" flipH="1">
            <a:off x="106255" y="-114882"/>
            <a:ext cx="3137482" cy="3355610"/>
          </a:xfrm>
          <a:custGeom>
            <a:avLst/>
            <a:gdLst>
              <a:gd name="connsiteX0" fmla="*/ 0 w 5616109"/>
              <a:gd name="connsiteY0" fmla="*/ 10058400 h 10058400"/>
              <a:gd name="connsiteX1" fmla="*/ 0 w 5616109"/>
              <a:gd name="connsiteY1" fmla="*/ 0 h 10058400"/>
              <a:gd name="connsiteX2" fmla="*/ 5616109 w 5616109"/>
              <a:gd name="connsiteY2" fmla="*/ 10058400 h 10058400"/>
              <a:gd name="connsiteX3" fmla="*/ 0 w 5616109"/>
              <a:gd name="connsiteY3" fmla="*/ 10058400 h 10058400"/>
              <a:gd name="connsiteX0" fmla="*/ 0 w 7754628"/>
              <a:gd name="connsiteY0" fmla="*/ 10058400 h 10058400"/>
              <a:gd name="connsiteX1" fmla="*/ 0 w 7754628"/>
              <a:gd name="connsiteY1" fmla="*/ 0 h 10058400"/>
              <a:gd name="connsiteX2" fmla="*/ 7754628 w 7754628"/>
              <a:gd name="connsiteY2" fmla="*/ 10014158 h 10058400"/>
              <a:gd name="connsiteX3" fmla="*/ 0 w 7754628"/>
              <a:gd name="connsiteY3" fmla="*/ 10058400 h 10058400"/>
              <a:gd name="connsiteX0" fmla="*/ 0 w 7831393"/>
              <a:gd name="connsiteY0" fmla="*/ 10058400 h 10058400"/>
              <a:gd name="connsiteX1" fmla="*/ 0 w 7831393"/>
              <a:gd name="connsiteY1" fmla="*/ 0 h 10058400"/>
              <a:gd name="connsiteX2" fmla="*/ 7831393 w 7831393"/>
              <a:gd name="connsiteY2" fmla="*/ 10043651 h 10058400"/>
              <a:gd name="connsiteX3" fmla="*/ 0 w 7831393"/>
              <a:gd name="connsiteY3" fmla="*/ 10058400 h 1005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31393" h="10058400">
                <a:moveTo>
                  <a:pt x="0" y="10058400"/>
                </a:moveTo>
                <a:lnTo>
                  <a:pt x="0" y="0"/>
                </a:lnTo>
                <a:lnTo>
                  <a:pt x="7831393" y="10043651"/>
                </a:lnTo>
                <a:lnTo>
                  <a:pt x="0" y="100584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159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20105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Op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86C14CC-787C-4786-9614-AAC76605A52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52800" y="0"/>
            <a:ext cx="6705600" cy="77724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01E5D2-6D16-41B9-8D95-C3831084A574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934200" y="5167303"/>
            <a:ext cx="2869300" cy="701345"/>
          </a:xfrm>
        </p:spPr>
        <p:txBody>
          <a:bodyPr vert="horz" anchor="t">
            <a:noAutofit/>
          </a:bodyPr>
          <a:lstStyle>
            <a:lvl1pPr algn="l">
              <a:lnSpc>
                <a:spcPts val="4000"/>
              </a:lnSpc>
              <a:defRPr sz="48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Edit </a:t>
            </a:r>
            <a:br>
              <a:rPr lang="en-US" noProof="0" dirty="0"/>
            </a:br>
            <a:r>
              <a:rPr lang="en-US" noProof="0" dirty="0"/>
              <a:t>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C1E1772A-8C1A-43F8-A297-A2A1C4961A78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6934200" y="6168519"/>
            <a:ext cx="2869300" cy="453005"/>
          </a:xfrm>
        </p:spPr>
        <p:txBody>
          <a:bodyPr vert="horz">
            <a:normAutofit/>
          </a:bodyPr>
          <a:lstStyle>
            <a:lvl1pPr marL="0" indent="0" algn="l">
              <a:lnSpc>
                <a:spcPct val="100000"/>
              </a:lnSpc>
              <a:buNone/>
              <a:defRPr sz="1600" spc="0">
                <a:solidFill>
                  <a:srgbClr val="D4D9DD"/>
                </a:solidFill>
                <a:latin typeface="+mn-lt"/>
                <a:cs typeface="Arial" panose="020B0604020202020204" pitchFamily="34" charset="0"/>
              </a:defRPr>
            </a:lvl1pPr>
            <a:lvl2pPr marL="377190" indent="0" algn="ctr">
              <a:buNone/>
              <a:defRPr sz="1650"/>
            </a:lvl2pPr>
            <a:lvl3pPr marL="754380" indent="0" algn="ctr">
              <a:buNone/>
              <a:defRPr sz="1485"/>
            </a:lvl3pPr>
            <a:lvl4pPr marL="1131570" indent="0" algn="ctr">
              <a:buNone/>
              <a:defRPr sz="1320"/>
            </a:lvl4pPr>
            <a:lvl5pPr marL="1508760" indent="0" algn="ctr">
              <a:buNone/>
              <a:defRPr sz="1320"/>
            </a:lvl5pPr>
            <a:lvl6pPr marL="1885950" indent="0" algn="ctr">
              <a:buNone/>
              <a:defRPr sz="1320"/>
            </a:lvl6pPr>
            <a:lvl7pPr marL="2263140" indent="0" algn="ctr">
              <a:buNone/>
              <a:defRPr sz="1320"/>
            </a:lvl7pPr>
            <a:lvl8pPr marL="2640330" indent="0" algn="ctr">
              <a:buNone/>
              <a:defRPr sz="1320"/>
            </a:lvl8pPr>
            <a:lvl9pPr marL="3017520" indent="0" algn="ctr">
              <a:buNone/>
              <a:defRPr sz="1320"/>
            </a:lvl9pPr>
          </a:lstStyle>
          <a:p>
            <a:r>
              <a:rPr lang="en-US" noProof="0" dirty="0"/>
              <a:t>CLICK TO EDIT TEXT</a:t>
            </a:r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A2CB320B-EC23-4B6B-B0CA-050791F8846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7852" y="4130144"/>
            <a:ext cx="2876348" cy="2823526"/>
          </a:xfrm>
        </p:spPr>
        <p:txBody>
          <a:bodyPr lIns="45720" rIns="45720">
            <a:normAutofit/>
          </a:bodyPr>
          <a:lstStyle>
            <a:lvl1pPr marL="0" indent="0">
              <a:lnSpc>
                <a:spcPts val="1800"/>
              </a:lnSpc>
              <a:buNone/>
              <a:defRPr sz="1000" b="0" i="0">
                <a:solidFill>
                  <a:schemeClr val="accent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2pPr>
            <a:lvl3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3pPr>
            <a:lvl4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4pPr>
            <a:lvl5pPr>
              <a:lnSpc>
                <a:spcPct val="150000"/>
              </a:lnSpc>
              <a:spcBef>
                <a:spcPts val="0"/>
              </a:spcBef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dirty="0"/>
              <a:t>Click to edit text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CD8BD1F9-7D12-46BE-9F06-7E6902ECE84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7852" y="3619516"/>
            <a:ext cx="2867252" cy="349311"/>
          </a:xfrm>
        </p:spPr>
        <p:txBody>
          <a:bodyPr lIns="45720" rIns="45720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>
                <a:latin typeface="Avenir Next LT Pro" panose="020B0504020202020204" pitchFamily="34" charset="0"/>
              </a:defRPr>
            </a:lvl2pPr>
            <a:lvl3pPr marL="914400" indent="0">
              <a:buNone/>
              <a:defRPr sz="2000" b="1">
                <a:latin typeface="Avenir Next LT Pro" panose="020B0504020202020204" pitchFamily="34" charset="0"/>
              </a:defRPr>
            </a:lvl3pPr>
            <a:lvl4pPr marL="1371600" indent="0">
              <a:buNone/>
              <a:defRPr sz="2000" b="1">
                <a:latin typeface="Avenir Next LT Pro" panose="020B0504020202020204" pitchFamily="34" charset="0"/>
              </a:defRPr>
            </a:lvl4pPr>
            <a:lvl5pPr marL="1828800" indent="0">
              <a:buNone/>
              <a:defRPr sz="2000" b="1">
                <a:latin typeface="Avenir Next LT Pro" panose="020B0504020202020204" pitchFamily="34" charset="0"/>
              </a:defRPr>
            </a:lvl5pPr>
          </a:lstStyle>
          <a:p>
            <a:pPr lvl="0"/>
            <a:r>
              <a:rPr lang="en-US" dirty="0"/>
              <a:t>Add Title Here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1FADB6EC-7A6E-4BD5-9897-49419E29741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9839" y="5694796"/>
            <a:ext cx="2893612" cy="1849006"/>
          </a:xfrm>
        </p:spPr>
        <p:txBody>
          <a:bodyPr lIns="0" rIns="0">
            <a:normAutofit/>
          </a:bodyPr>
          <a:lstStyle>
            <a:lvl1pPr marL="0" indent="0">
              <a:buNone/>
              <a:defRPr sz="1000"/>
            </a:lvl1pPr>
          </a:lstStyle>
          <a:p>
            <a:pPr lvl="0">
              <a:lnSpc>
                <a:spcPct val="100000"/>
              </a:lnSpc>
            </a:pPr>
            <a:r>
              <a:rPr lang="en-US">
                <a:solidFill>
                  <a:schemeClr val="bg1"/>
                </a:solidFill>
              </a:rPr>
              <a:t>Click to edit Master text styles</a:t>
            </a:r>
          </a:p>
          <a:p>
            <a:pPr lvl="1">
              <a:lnSpc>
                <a:spcPct val="100000"/>
              </a:lnSpc>
            </a:pPr>
            <a:r>
              <a:rPr lang="en-US">
                <a:solidFill>
                  <a:schemeClr val="bg1"/>
                </a:solidFill>
              </a:rPr>
              <a:t>Second level</a:t>
            </a:r>
          </a:p>
          <a:p>
            <a:pPr lvl="2">
              <a:lnSpc>
                <a:spcPct val="100000"/>
              </a:lnSpc>
            </a:pPr>
            <a:r>
              <a:rPr lang="en-US">
                <a:solidFill>
                  <a:schemeClr val="bg1"/>
                </a:solidFill>
              </a:rPr>
              <a:t>Third level</a:t>
            </a:r>
          </a:p>
          <a:p>
            <a:pPr lvl="3">
              <a:lnSpc>
                <a:spcPct val="100000"/>
              </a:lnSpc>
            </a:pPr>
            <a:r>
              <a:rPr lang="en-US">
                <a:solidFill>
                  <a:schemeClr val="bg1"/>
                </a:solidFill>
              </a:rPr>
              <a:t>Fourth level</a:t>
            </a:r>
          </a:p>
          <a:p>
            <a:pPr lvl="4">
              <a:lnSpc>
                <a:spcPct val="100000"/>
              </a:lnSpc>
            </a:pPr>
            <a:r>
              <a:rPr lang="en-US">
                <a:solidFill>
                  <a:schemeClr val="bg1"/>
                </a:solidFill>
              </a:rPr>
              <a:t>Fifth level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A6A98018-D54B-4BC7-B622-323B1B01C85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579839" y="5184167"/>
            <a:ext cx="2884461" cy="349311"/>
          </a:xfrm>
        </p:spPr>
        <p:txBody>
          <a:bodyPr lIns="0" rIns="0">
            <a:noAutofit/>
          </a:bodyPr>
          <a:lstStyle>
            <a:lvl1pPr marL="0" indent="0">
              <a:buNone/>
              <a:defRPr sz="2400">
                <a:latin typeface="+mj-lt"/>
              </a:defRPr>
            </a:lvl1pPr>
          </a:lstStyle>
          <a:p>
            <a:pPr lvl="0"/>
            <a:r>
              <a:rPr lang="en-US">
                <a:solidFill>
                  <a:schemeClr val="bg1"/>
                </a:solidFill>
              </a:rPr>
              <a:t>Click to edit Master text styles</a:t>
            </a:r>
          </a:p>
        </p:txBody>
      </p:sp>
      <p:sp>
        <p:nvSpPr>
          <p:cNvPr id="3" name="Right Triangle 9">
            <a:extLst>
              <a:ext uri="{FF2B5EF4-FFF2-40B4-BE49-F238E27FC236}">
                <a16:creationId xmlns:a16="http://schemas.microsoft.com/office/drawing/2014/main" id="{193DFD4C-65D5-4455-89AC-3D3A3D1916E4}"/>
              </a:ext>
            </a:extLst>
          </p:cNvPr>
          <p:cNvSpPr/>
          <p:nvPr userDrawn="1"/>
        </p:nvSpPr>
        <p:spPr>
          <a:xfrm rot="16200000" flipH="1">
            <a:off x="106255" y="-114882"/>
            <a:ext cx="3137482" cy="3355610"/>
          </a:xfrm>
          <a:custGeom>
            <a:avLst/>
            <a:gdLst>
              <a:gd name="connsiteX0" fmla="*/ 0 w 5616109"/>
              <a:gd name="connsiteY0" fmla="*/ 10058400 h 10058400"/>
              <a:gd name="connsiteX1" fmla="*/ 0 w 5616109"/>
              <a:gd name="connsiteY1" fmla="*/ 0 h 10058400"/>
              <a:gd name="connsiteX2" fmla="*/ 5616109 w 5616109"/>
              <a:gd name="connsiteY2" fmla="*/ 10058400 h 10058400"/>
              <a:gd name="connsiteX3" fmla="*/ 0 w 5616109"/>
              <a:gd name="connsiteY3" fmla="*/ 10058400 h 10058400"/>
              <a:gd name="connsiteX0" fmla="*/ 0 w 7754628"/>
              <a:gd name="connsiteY0" fmla="*/ 10058400 h 10058400"/>
              <a:gd name="connsiteX1" fmla="*/ 0 w 7754628"/>
              <a:gd name="connsiteY1" fmla="*/ 0 h 10058400"/>
              <a:gd name="connsiteX2" fmla="*/ 7754628 w 7754628"/>
              <a:gd name="connsiteY2" fmla="*/ 10014158 h 10058400"/>
              <a:gd name="connsiteX3" fmla="*/ 0 w 7754628"/>
              <a:gd name="connsiteY3" fmla="*/ 10058400 h 10058400"/>
              <a:gd name="connsiteX0" fmla="*/ 0 w 7831393"/>
              <a:gd name="connsiteY0" fmla="*/ 10058400 h 10058400"/>
              <a:gd name="connsiteX1" fmla="*/ 0 w 7831393"/>
              <a:gd name="connsiteY1" fmla="*/ 0 h 10058400"/>
              <a:gd name="connsiteX2" fmla="*/ 7831393 w 7831393"/>
              <a:gd name="connsiteY2" fmla="*/ 10043651 h 10058400"/>
              <a:gd name="connsiteX3" fmla="*/ 0 w 7831393"/>
              <a:gd name="connsiteY3" fmla="*/ 10058400 h 1005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31393" h="10058400">
                <a:moveTo>
                  <a:pt x="0" y="10058400"/>
                </a:moveTo>
                <a:lnTo>
                  <a:pt x="0" y="0"/>
                </a:lnTo>
                <a:lnTo>
                  <a:pt x="7831393" y="10043651"/>
                </a:lnTo>
                <a:lnTo>
                  <a:pt x="0" y="100584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159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53940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de Op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9CE3008-4938-473C-ABBE-CB1128CE8868}"/>
              </a:ext>
            </a:extLst>
          </p:cNvPr>
          <p:cNvSpPr/>
          <p:nvPr userDrawn="1"/>
        </p:nvSpPr>
        <p:spPr>
          <a:xfrm>
            <a:off x="6705600" y="3886200"/>
            <a:ext cx="3352800" cy="3886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EFD9D2A7-6536-447C-B7A6-7AB8AA8025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8600" y="5094987"/>
            <a:ext cx="2893612" cy="2448813"/>
          </a:xfrm>
        </p:spPr>
        <p:txBody>
          <a:bodyPr lIns="45720" rIns="45720">
            <a:normAutofit/>
          </a:bodyPr>
          <a:lstStyle>
            <a:lvl1pPr marL="0" indent="0">
              <a:lnSpc>
                <a:spcPct val="150000"/>
              </a:lnSpc>
              <a:buNone/>
              <a:defRPr sz="1100" b="0" i="0">
                <a:solidFill>
                  <a:srgbClr val="000000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2pPr>
            <a:lvl3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3pPr>
            <a:lvl4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4pPr>
            <a:lvl5pPr>
              <a:lnSpc>
                <a:spcPct val="150000"/>
              </a:lnSpc>
              <a:spcBef>
                <a:spcPts val="0"/>
              </a:spcBef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dirty="0"/>
              <a:t>Click to edit text</a:t>
            </a:r>
          </a:p>
        </p:txBody>
      </p:sp>
      <p:sp>
        <p:nvSpPr>
          <p:cNvPr id="26" name="Text Placeholder 16">
            <a:extLst>
              <a:ext uri="{FF2B5EF4-FFF2-40B4-BE49-F238E27FC236}">
                <a16:creationId xmlns:a16="http://schemas.microsoft.com/office/drawing/2014/main" id="{6AE19FFF-9A53-44FA-9587-6A53CD56CF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921262" y="5094987"/>
            <a:ext cx="2893612" cy="2448813"/>
          </a:xfrm>
        </p:spPr>
        <p:txBody>
          <a:bodyPr lIns="45720" rIns="45720">
            <a:normAutofit/>
          </a:bodyPr>
          <a:lstStyle>
            <a:lvl1pPr marL="0" indent="0">
              <a:lnSpc>
                <a:spcPct val="150000"/>
              </a:lnSpc>
              <a:buNone/>
              <a:defRPr sz="11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2pPr>
            <a:lvl3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3pPr>
            <a:lvl4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4pPr>
            <a:lvl5pPr>
              <a:lnSpc>
                <a:spcPct val="150000"/>
              </a:lnSpc>
              <a:spcBef>
                <a:spcPts val="0"/>
              </a:spcBef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dirty="0"/>
              <a:t>Click to edit text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C9472BAF-2E41-4B81-B680-FB2A7AABF31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921262" y="4545170"/>
            <a:ext cx="2884461" cy="349311"/>
          </a:xfrm>
        </p:spPr>
        <p:txBody>
          <a:bodyPr lIns="45720" rIns="45720">
            <a:noAutofit/>
          </a:bodyPr>
          <a:lstStyle>
            <a:lvl1pPr marL="0" indent="0">
              <a:buNone/>
              <a:defRPr sz="24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>
                <a:latin typeface="Avenir Next LT Pro" panose="020B0504020202020204" pitchFamily="34" charset="0"/>
              </a:defRPr>
            </a:lvl2pPr>
            <a:lvl3pPr marL="914400" indent="0">
              <a:buNone/>
              <a:defRPr sz="2000" b="1">
                <a:latin typeface="Avenir Next LT Pro" panose="020B0504020202020204" pitchFamily="34" charset="0"/>
              </a:defRPr>
            </a:lvl3pPr>
            <a:lvl4pPr marL="1371600" indent="0">
              <a:buNone/>
              <a:defRPr sz="2000" b="1">
                <a:latin typeface="Avenir Next LT Pro" panose="020B0504020202020204" pitchFamily="34" charset="0"/>
              </a:defRPr>
            </a:lvl4pPr>
            <a:lvl5pPr marL="1828800" indent="0">
              <a:buNone/>
              <a:defRPr sz="2000" b="1">
                <a:latin typeface="Avenir Next LT Pro" panose="020B0504020202020204" pitchFamily="34" charset="0"/>
              </a:defRPr>
            </a:lvl5pPr>
          </a:lstStyle>
          <a:p>
            <a:pPr lvl="0"/>
            <a:r>
              <a:rPr lang="en-US" dirty="0"/>
              <a:t>Add Title Here</a:t>
            </a:r>
          </a:p>
        </p:txBody>
      </p:sp>
      <p:sp>
        <p:nvSpPr>
          <p:cNvPr id="15" name="Text Placeholder 16">
            <a:extLst>
              <a:ext uri="{FF2B5EF4-FFF2-40B4-BE49-F238E27FC236}">
                <a16:creationId xmlns:a16="http://schemas.microsoft.com/office/drawing/2014/main" id="{A41950BF-AF1B-4414-974B-FF3D155A096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27834" y="992144"/>
            <a:ext cx="2876348" cy="2752369"/>
          </a:xfrm>
        </p:spPr>
        <p:txBody>
          <a:bodyPr lIns="45720" rIns="45720">
            <a:normAutofit/>
          </a:bodyPr>
          <a:lstStyle>
            <a:lvl1pPr marL="0" indent="0">
              <a:lnSpc>
                <a:spcPct val="150000"/>
              </a:lnSpc>
              <a:buNone/>
              <a:defRPr sz="1100" b="0" i="0">
                <a:solidFill>
                  <a:srgbClr val="000000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2pPr>
            <a:lvl3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3pPr>
            <a:lvl4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4pPr>
            <a:lvl5pPr>
              <a:lnSpc>
                <a:spcPct val="150000"/>
              </a:lnSpc>
              <a:spcBef>
                <a:spcPts val="0"/>
              </a:spcBef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dirty="0"/>
              <a:t>Click to edit text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53880414-B2C5-45FC-A5A0-792D36719AC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619721" y="518465"/>
            <a:ext cx="2867252" cy="349311"/>
          </a:xfrm>
        </p:spPr>
        <p:txBody>
          <a:bodyPr lIns="45720" rIns="45720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>
                <a:latin typeface="Avenir Next LT Pro" panose="020B0504020202020204" pitchFamily="34" charset="0"/>
              </a:defRPr>
            </a:lvl2pPr>
            <a:lvl3pPr marL="914400" indent="0">
              <a:buNone/>
              <a:defRPr sz="2000" b="1">
                <a:latin typeface="Avenir Next LT Pro" panose="020B0504020202020204" pitchFamily="34" charset="0"/>
              </a:defRPr>
            </a:lvl3pPr>
            <a:lvl4pPr marL="1371600" indent="0">
              <a:buNone/>
              <a:defRPr sz="2000" b="1">
                <a:latin typeface="Avenir Next LT Pro" panose="020B0504020202020204" pitchFamily="34" charset="0"/>
              </a:defRPr>
            </a:lvl4pPr>
            <a:lvl5pPr marL="1828800" indent="0">
              <a:buNone/>
              <a:defRPr sz="2000" b="1">
                <a:latin typeface="Avenir Next LT Pro" panose="020B0504020202020204" pitchFamily="34" charset="0"/>
              </a:defRPr>
            </a:lvl5pPr>
          </a:lstStyle>
          <a:p>
            <a:pPr lvl="0"/>
            <a:r>
              <a:rPr lang="en-US" dirty="0"/>
              <a:t>Add Title Here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F50594-58FC-4CC6-96FC-190BB9A067FA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705599" y="-1"/>
            <a:ext cx="3341105" cy="388619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AD7476E-EDF5-4CE8-8C32-1E82D1530A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0" y="1"/>
            <a:ext cx="3355975" cy="38862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8ED93851-8D31-45AB-A726-D5C3546F3936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3359785" y="3898901"/>
            <a:ext cx="3345816" cy="388619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0327553-3280-4A36-BE81-D7D188CF7C45}"/>
              </a:ext>
            </a:extLst>
          </p:cNvPr>
          <p:cNvCxnSpPr>
            <a:cxnSpLocks/>
          </p:cNvCxnSpPr>
          <p:nvPr userDrawn="1"/>
        </p:nvCxnSpPr>
        <p:spPr>
          <a:xfrm>
            <a:off x="3619721" y="364077"/>
            <a:ext cx="103106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5BE30A8-DA5C-4AD7-879F-19D0C015D19F}"/>
              </a:ext>
            </a:extLst>
          </p:cNvPr>
          <p:cNvCxnSpPr>
            <a:cxnSpLocks/>
          </p:cNvCxnSpPr>
          <p:nvPr userDrawn="1"/>
        </p:nvCxnSpPr>
        <p:spPr>
          <a:xfrm>
            <a:off x="274149" y="4248786"/>
            <a:ext cx="109033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C7D497F-F255-4310-A2D3-8EE9619CE469}"/>
              </a:ext>
            </a:extLst>
          </p:cNvPr>
          <p:cNvCxnSpPr>
            <a:cxnSpLocks/>
          </p:cNvCxnSpPr>
          <p:nvPr userDrawn="1"/>
        </p:nvCxnSpPr>
        <p:spPr>
          <a:xfrm>
            <a:off x="6921262" y="4287975"/>
            <a:ext cx="103106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itle 30">
            <a:extLst>
              <a:ext uri="{FF2B5EF4-FFF2-40B4-BE49-F238E27FC236}">
                <a16:creationId xmlns:a16="http://schemas.microsoft.com/office/drawing/2014/main" id="{A23AF9C2-1B51-41F0-ACC1-0D15C1CAA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4547723"/>
            <a:ext cx="2883217" cy="360033"/>
          </a:xfrm>
        </p:spPr>
        <p:txBody>
          <a:bodyPr vert="horz" lIns="45720" tIns="45720" rIns="45720" bIns="45720" rtlCol="0">
            <a:noAutofit/>
          </a:bodyPr>
          <a:lstStyle>
            <a:lvl1pPr>
              <a:defRPr lang="en-US" sz="2400" b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829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1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de Op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E9F3B28-DA6D-41A6-B09A-64CD3E1AEE3C}"/>
              </a:ext>
            </a:extLst>
          </p:cNvPr>
          <p:cNvSpPr/>
          <p:nvPr userDrawn="1"/>
        </p:nvSpPr>
        <p:spPr>
          <a:xfrm>
            <a:off x="0" y="3708408"/>
            <a:ext cx="3368580" cy="4063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CEC93BF-C6A4-4E99-99BF-433F20567CEB}"/>
              </a:ext>
            </a:extLst>
          </p:cNvPr>
          <p:cNvCxnSpPr>
            <a:cxnSpLocks/>
          </p:cNvCxnSpPr>
          <p:nvPr userDrawn="1"/>
        </p:nvCxnSpPr>
        <p:spPr>
          <a:xfrm>
            <a:off x="3598200" y="359086"/>
            <a:ext cx="103106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54BE154-1A57-41C8-98F7-B306B0633269}"/>
              </a:ext>
            </a:extLst>
          </p:cNvPr>
          <p:cNvCxnSpPr>
            <a:cxnSpLocks/>
          </p:cNvCxnSpPr>
          <p:nvPr userDrawn="1"/>
        </p:nvCxnSpPr>
        <p:spPr>
          <a:xfrm>
            <a:off x="236713" y="4063993"/>
            <a:ext cx="103106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EFD9D2A7-6536-447C-B7A6-7AB8AA8025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0588" y="5241434"/>
            <a:ext cx="2893612" cy="2302365"/>
          </a:xfrm>
        </p:spPr>
        <p:txBody>
          <a:bodyPr lIns="45720" rIns="45720">
            <a:normAutofit/>
          </a:bodyPr>
          <a:lstStyle>
            <a:lvl1pPr marL="0" indent="0">
              <a:lnSpc>
                <a:spcPts val="1800"/>
              </a:lnSpc>
              <a:buNone/>
              <a:defRPr sz="1000" b="0" i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2pPr>
            <a:lvl3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3pPr>
            <a:lvl4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4pPr>
            <a:lvl5pPr>
              <a:lnSpc>
                <a:spcPct val="150000"/>
              </a:lnSpc>
              <a:spcBef>
                <a:spcPts val="0"/>
              </a:spcBef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dirty="0"/>
              <a:t>Click to edit text</a:t>
            </a:r>
          </a:p>
        </p:txBody>
      </p:sp>
      <p:sp>
        <p:nvSpPr>
          <p:cNvPr id="15" name="Text Placeholder 16">
            <a:extLst>
              <a:ext uri="{FF2B5EF4-FFF2-40B4-BE49-F238E27FC236}">
                <a16:creationId xmlns:a16="http://schemas.microsoft.com/office/drawing/2014/main" id="{A41950BF-AF1B-4414-974B-FF3D155A096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98200" y="915549"/>
            <a:ext cx="2893612" cy="2526151"/>
          </a:xfrm>
        </p:spPr>
        <p:txBody>
          <a:bodyPr lIns="45720" rIns="45720">
            <a:normAutofit/>
          </a:bodyPr>
          <a:lstStyle>
            <a:lvl1pPr marL="0" indent="0">
              <a:lnSpc>
                <a:spcPts val="1800"/>
              </a:lnSpc>
              <a:buNone/>
              <a:defRPr sz="1000" b="0" i="0">
                <a:solidFill>
                  <a:srgbClr val="000000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2pPr>
            <a:lvl3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3pPr>
            <a:lvl4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4pPr>
            <a:lvl5pPr>
              <a:lnSpc>
                <a:spcPct val="150000"/>
              </a:lnSpc>
              <a:spcBef>
                <a:spcPts val="0"/>
              </a:spcBef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dirty="0"/>
              <a:t>Click to edit text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53880414-B2C5-45FC-A5A0-792D36719AC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98200" y="404922"/>
            <a:ext cx="2884461" cy="349311"/>
          </a:xfrm>
        </p:spPr>
        <p:txBody>
          <a:bodyPr lIns="45720" rIns="45720">
            <a:noAutofit/>
          </a:bodyPr>
          <a:lstStyle>
            <a:lvl1pPr marL="0" indent="0">
              <a:buNone/>
              <a:defRPr sz="2400" b="0" spc="-150">
                <a:solidFill>
                  <a:srgbClr val="192B39"/>
                </a:solidFill>
                <a:latin typeface="+mj-lt"/>
              </a:defRPr>
            </a:lvl1pPr>
            <a:lvl2pPr marL="457200" indent="0">
              <a:buNone/>
              <a:defRPr sz="2000" b="1">
                <a:latin typeface="Avenir Next LT Pro" panose="020B0504020202020204" pitchFamily="34" charset="0"/>
              </a:defRPr>
            </a:lvl2pPr>
            <a:lvl3pPr marL="914400" indent="0">
              <a:buNone/>
              <a:defRPr sz="2000" b="1">
                <a:latin typeface="Avenir Next LT Pro" panose="020B0504020202020204" pitchFamily="34" charset="0"/>
              </a:defRPr>
            </a:lvl3pPr>
            <a:lvl4pPr marL="1371600" indent="0">
              <a:buNone/>
              <a:defRPr sz="2000" b="1">
                <a:latin typeface="Avenir Next LT Pro" panose="020B0504020202020204" pitchFamily="34" charset="0"/>
              </a:defRPr>
            </a:lvl4pPr>
            <a:lvl5pPr marL="1828800" indent="0">
              <a:buNone/>
              <a:defRPr sz="2000" b="1">
                <a:latin typeface="Avenir Next LT Pro" panose="020B0504020202020204" pitchFamily="34" charset="0"/>
              </a:defRPr>
            </a:lvl5pPr>
          </a:lstStyle>
          <a:p>
            <a:pPr lvl="0"/>
            <a:r>
              <a:rPr lang="en-US" dirty="0"/>
              <a:t>Add Title Here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BA9B7EA-307F-4603-8797-88D7DDB5ACF8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3352800" y="3708415"/>
            <a:ext cx="6705600" cy="406398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20BD9585-8304-4806-9CA5-ED4FC5E42E0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935167" y="915549"/>
            <a:ext cx="2893612" cy="2526151"/>
          </a:xfrm>
        </p:spPr>
        <p:txBody>
          <a:bodyPr lIns="45720" rIns="45720">
            <a:normAutofit/>
          </a:bodyPr>
          <a:lstStyle>
            <a:lvl1pPr marL="0" indent="0">
              <a:lnSpc>
                <a:spcPts val="1800"/>
              </a:lnSpc>
              <a:buNone/>
              <a:defRPr sz="1000" b="0" i="0">
                <a:solidFill>
                  <a:srgbClr val="000000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2pPr>
            <a:lvl3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3pPr>
            <a:lvl4pPr>
              <a:lnSpc>
                <a:spcPts val="18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4pPr>
            <a:lvl5pPr>
              <a:lnSpc>
                <a:spcPct val="150000"/>
              </a:lnSpc>
              <a:spcBef>
                <a:spcPts val="0"/>
              </a:spcBef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venir Next LT Pro" panose="020B0504020202020204" pitchFamily="34" charset="77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8C268B-62A3-4F20-932E-CA482ACE40C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0" y="0"/>
            <a:ext cx="3352800" cy="37084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itle 30">
            <a:extLst>
              <a:ext uri="{FF2B5EF4-FFF2-40B4-BE49-F238E27FC236}">
                <a16:creationId xmlns:a16="http://schemas.microsoft.com/office/drawing/2014/main" id="{819C5DD9-21EA-47BA-9470-5EBDD6EC4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4547723"/>
            <a:ext cx="2883217" cy="360033"/>
          </a:xfrm>
        </p:spPr>
        <p:txBody>
          <a:bodyPr vert="horz" lIns="45720" tIns="45720" rIns="45720" bIns="45720" rtlCol="0">
            <a:noAutofit/>
          </a:bodyPr>
          <a:lstStyle>
            <a:lvl1pPr>
              <a:defRPr lang="en-US" sz="2400" b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2576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1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8615E1-5D6D-48CF-AD07-8B84FA4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28600"/>
            <a:ext cx="9601199" cy="1501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57D790-2770-4A00-BC9B-FA42651B62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599" y="2363788"/>
            <a:ext cx="9601199" cy="5180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549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7" r:id="rId2"/>
    <p:sldLayoutId id="2147483705" r:id="rId3"/>
    <p:sldLayoutId id="2147483706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eorgia Pro Cond Light" panose="020403060504050203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2112">
          <p15:clr>
            <a:srgbClr val="F26B43"/>
          </p15:clr>
        </p15:guide>
        <p15:guide id="3" pos="4224">
          <p15:clr>
            <a:srgbClr val="F26B43"/>
          </p15:clr>
        </p15:guide>
        <p15:guide id="4" pos="144">
          <p15:clr>
            <a:srgbClr val="5ACBF0"/>
          </p15:clr>
        </p15:guide>
        <p15:guide id="6" pos="6192">
          <p15:clr>
            <a:srgbClr val="5ACBF0"/>
          </p15:clr>
        </p15:guide>
        <p15:guide id="8" orient="horz" pos="144">
          <p15:clr>
            <a:srgbClr val="5ACBF0"/>
          </p15:clr>
        </p15:guide>
        <p15:guide id="9" orient="horz" pos="4752">
          <p15:clr>
            <a:srgbClr val="5ACBF0"/>
          </p15:clr>
        </p15:guide>
        <p15:guide id="10" pos="1968">
          <p15:clr>
            <a:srgbClr val="5ACBF0"/>
          </p15:clr>
        </p15:guide>
        <p15:guide id="11" pos="2256">
          <p15:clr>
            <a:srgbClr val="5ACBF0"/>
          </p15:clr>
        </p15:guide>
        <p15:guide id="12" pos="4080">
          <p15:clr>
            <a:srgbClr val="5ACBF0"/>
          </p15:clr>
        </p15:guide>
        <p15:guide id="13" pos="4368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Placeholder 35" descr="outside a statehouse">
            <a:extLst>
              <a:ext uri="{FF2B5EF4-FFF2-40B4-BE49-F238E27FC236}">
                <a16:creationId xmlns:a16="http://schemas.microsoft.com/office/drawing/2014/main" id="{F8EB5B82-ADA4-4364-9358-F40C078F657D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/>
          <a:srcRect l="21242" r="21242"/>
          <a:stretch/>
        </p:blipFill>
        <p:spPr/>
      </p:pic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A8BE5986-EF42-446D-8022-CA76A872A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>
            <a:off x="3372790" y="1087316"/>
            <a:ext cx="6685610" cy="6685610"/>
          </a:xfrm>
          <a:prstGeom prst="rtTriangle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ight Triangle 19">
            <a:extLst>
              <a:ext uri="{FF2B5EF4-FFF2-40B4-BE49-F238E27FC236}">
                <a16:creationId xmlns:a16="http://schemas.microsoft.com/office/drawing/2014/main" id="{3642C65B-7AA4-4A98-A1D4-B9F952E25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3359966" y="3093794"/>
            <a:ext cx="4679133" cy="4679133"/>
          </a:xfrm>
          <a:prstGeom prst="rtTriangl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513A1700-9144-4DF3-BD16-61A4457AB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>
            <a:off x="4771498" y="2486025"/>
            <a:ext cx="5286902" cy="5286902"/>
          </a:xfrm>
          <a:prstGeom prst="rtTriangle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E8B0BF5-DED9-48AD-B791-79451DBD8F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34200" y="5366190"/>
            <a:ext cx="2869300" cy="1139419"/>
          </a:xfrm>
        </p:spPr>
        <p:txBody>
          <a:bodyPr/>
          <a:lstStyle/>
          <a:p>
            <a:pPr algn="l">
              <a:lnSpc>
                <a:spcPts val="4000"/>
              </a:lnSpc>
            </a:pPr>
            <a:r>
              <a:rPr lang="en-US" sz="4800" b="0" spc="-150" dirty="0">
                <a:solidFill>
                  <a:schemeClr val="bg1"/>
                </a:solidFill>
                <a:ea typeface="HGPMinchoE" panose="020B0400000000000000" pitchFamily="18" charset="-128"/>
                <a:cs typeface="Narkisim" panose="020B0604020202020204" pitchFamily="34" charset="-79"/>
              </a:rPr>
              <a:t>Contoso &amp; </a:t>
            </a:r>
            <a:br>
              <a:rPr lang="en-US" sz="4800" b="0" spc="-150" dirty="0">
                <a:solidFill>
                  <a:schemeClr val="bg1"/>
                </a:solidFill>
                <a:ea typeface="HGPMinchoE" panose="020B0400000000000000" pitchFamily="18" charset="-128"/>
                <a:cs typeface="Narkisim" panose="020B0604020202020204" pitchFamily="34" charset="-79"/>
              </a:rPr>
            </a:br>
            <a:r>
              <a:rPr lang="en-US" sz="4800" b="0" spc="-150" dirty="0">
                <a:solidFill>
                  <a:schemeClr val="bg1"/>
                </a:solidFill>
                <a:ea typeface="HGPMinchoE" panose="020B0400000000000000" pitchFamily="18" charset="-128"/>
                <a:cs typeface="Narkisim" panose="020B0604020202020204" pitchFamily="34" charset="-79"/>
              </a:rPr>
              <a:t>Contoso</a:t>
            </a:r>
            <a:br>
              <a:rPr lang="en-US" sz="4800" b="0" spc="-150" dirty="0">
                <a:solidFill>
                  <a:schemeClr val="bg1"/>
                </a:solidFill>
                <a:ea typeface="HGPMinchoE" panose="020B0400000000000000" pitchFamily="18" charset="-128"/>
                <a:cs typeface="Narkisim" panose="020B0604020202020204" pitchFamily="34" charset="-79"/>
              </a:rPr>
            </a:br>
            <a:endParaRPr lang="en-US" sz="4800" b="0" spc="-150" dirty="0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029094A9-C588-4F46-BFE7-86B912DC19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34200" y="6480445"/>
            <a:ext cx="2869300" cy="453005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D4D9DD"/>
                </a:solidFill>
                <a:cs typeface="Calibri" panose="020F0502020204030204" pitchFamily="34" charset="0"/>
              </a:rPr>
              <a:t>PARTNERS AT LAW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78931FD2-49CD-4299-8D87-F5EB3694210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228601" y="2528043"/>
            <a:ext cx="2884460" cy="2680816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  <a:cs typeface="Calibri"/>
              </a:rPr>
              <a:t> We are committed to protecting your rights and fighting for justice. 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A6612F-B81F-41BF-B027-EEE273D898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9839" y="5840874"/>
            <a:ext cx="2893612" cy="1702349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cs typeface="Arial"/>
              </a:rPr>
              <a:t>4567 Main St 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</a:rPr>
              <a:t>Buffalo, NY 98052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</a:rPr>
              <a:t>555-0100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</a:rPr>
              <a:t>info@contosoandcontoso.com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</a:rPr>
              <a:t>contosoandcontoso.com</a:t>
            </a:r>
          </a:p>
          <a:p>
            <a:pPr>
              <a:lnSpc>
                <a:spcPct val="100000"/>
              </a:lnSpc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C6CA22C-C2B7-4AE0-B1F1-DC4450AE4F0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579839" y="5251869"/>
            <a:ext cx="2884461" cy="349311"/>
          </a:xfrm>
        </p:spPr>
        <p:txBody>
          <a:bodyPr lIns="0" rIns="0"/>
          <a:lstStyle/>
          <a:p>
            <a:r>
              <a:rPr lang="en-US" dirty="0">
                <a:solidFill>
                  <a:schemeClr val="bg1"/>
                </a:solidFill>
              </a:rPr>
              <a:t>Contact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5C8A3C-B58D-40B0-B2C1-19E187171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32113" y="2539798"/>
            <a:ext cx="147743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B642D79-BFBC-43F9-A2EF-C6FC41422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32113" y="5220618"/>
            <a:ext cx="147743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Placeholder 4" descr="justice balance">
            <a:extLst>
              <a:ext uri="{FF2B5EF4-FFF2-40B4-BE49-F238E27FC236}">
                <a16:creationId xmlns:a16="http://schemas.microsoft.com/office/drawing/2014/main" id="{84D3F8F8-111C-494E-80E3-CDE6BC9595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-8334" b="-8334"/>
          <a:stretch/>
        </p:blipFill>
        <p:spPr>
          <a:xfrm>
            <a:off x="6971271" y="4490337"/>
            <a:ext cx="685800" cy="68580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6B48A58-26CD-48F4-A0B0-DE7D3C692D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579839" y="4966797"/>
            <a:ext cx="10033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178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EF705D2-DE5C-4FC7-A51D-506967214A5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7BA35F-C5DC-47E8-A635-0692FC52E7D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09A70F-89F1-4476-93D1-EC1D4812348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We Can Help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FE5B84-E6D3-40F1-A67A-3D14F0449D2C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296058C-FA8E-47E3-A62B-AB583AB0775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Our Services</a:t>
            </a:r>
          </a:p>
        </p:txBody>
      </p:sp>
      <p:pic>
        <p:nvPicPr>
          <p:cNvPr id="16" name="Picture Placeholder 4" descr="image of books on a shelf">
            <a:extLst>
              <a:ext uri="{FF2B5EF4-FFF2-40B4-BE49-F238E27FC236}">
                <a16:creationId xmlns:a16="http://schemas.microsoft.com/office/drawing/2014/main" id="{31B78E9B-1997-47FF-BC5A-BBD164CD9175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 rotWithShape="1">
          <a:blip r:embed="rId2"/>
          <a:srcRect l="21337" r="21337"/>
          <a:stretch/>
        </p:blipFill>
        <p:spPr/>
      </p:pic>
      <p:pic>
        <p:nvPicPr>
          <p:cNvPr id="38" name="Picture Placeholder 4" descr="people discussing at a table">
            <a:extLst>
              <a:ext uri="{FF2B5EF4-FFF2-40B4-BE49-F238E27FC236}">
                <a16:creationId xmlns:a16="http://schemas.microsoft.com/office/drawing/2014/main" id="{8789A9B7-AE91-432E-A93F-3E14DBB794D6}"/>
              </a:ext>
            </a:extLst>
          </p:cNvPr>
          <p:cNvPicPr>
            <a:picLocks noGrp="1" noChangeAspect="1"/>
          </p:cNvPicPr>
          <p:nvPr>
            <p:ph type="pic" sz="quarter" idx="32"/>
          </p:nvPr>
        </p:nvPicPr>
        <p:blipFill rotWithShape="1">
          <a:blip r:embed="rId3"/>
          <a:srcRect l="21215" r="21215"/>
          <a:stretch/>
        </p:blipFill>
        <p:spPr/>
      </p:pic>
      <p:pic>
        <p:nvPicPr>
          <p:cNvPr id="18" name="Picture Placeholder 17" descr="judges discussing over law books">
            <a:extLst>
              <a:ext uri="{FF2B5EF4-FFF2-40B4-BE49-F238E27FC236}">
                <a16:creationId xmlns:a16="http://schemas.microsoft.com/office/drawing/2014/main" id="{3DA44C33-DF43-49F0-B359-AA3B33076DB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 rotWithShape="1">
          <a:blip r:embed="rId4"/>
          <a:srcRect l="21296" r="21296"/>
          <a:stretch/>
        </p:blipFill>
        <p:spPr/>
      </p:pic>
      <p:sp>
        <p:nvSpPr>
          <p:cNvPr id="47" name="Title 46">
            <a:extLst>
              <a:ext uri="{FF2B5EF4-FFF2-40B4-BE49-F238E27FC236}">
                <a16:creationId xmlns:a16="http://schemas.microsoft.com/office/drawing/2014/main" id="{77B34018-82E7-4E6D-AB42-047F24B30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Team</a:t>
            </a:r>
          </a:p>
        </p:txBody>
      </p:sp>
    </p:spTree>
    <p:extLst>
      <p:ext uri="{BB962C8B-B14F-4D97-AF65-F5344CB8AC3E}">
        <p14:creationId xmlns:p14="http://schemas.microsoft.com/office/powerpoint/2010/main" val="3620633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outside a statehouse">
            <a:extLst>
              <a:ext uri="{FF2B5EF4-FFF2-40B4-BE49-F238E27FC236}">
                <a16:creationId xmlns:a16="http://schemas.microsoft.com/office/drawing/2014/main" id="{A2A684BA-1412-4CF1-828C-421C2689A63A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/>
          <a:srcRect l="21242" r="21242"/>
          <a:stretch/>
        </p:blipFill>
        <p:spPr/>
      </p:pic>
      <p:sp>
        <p:nvSpPr>
          <p:cNvPr id="2" name="Right Triangle 1">
            <a:extLst>
              <a:ext uri="{FF2B5EF4-FFF2-40B4-BE49-F238E27FC236}">
                <a16:creationId xmlns:a16="http://schemas.microsoft.com/office/drawing/2014/main" id="{E030B6DD-293D-43F9-8AA9-70C7A87F8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>
            <a:off x="3372790" y="1087316"/>
            <a:ext cx="6685610" cy="6685610"/>
          </a:xfrm>
          <a:prstGeom prst="rtTriangle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ight Triangle 2">
            <a:extLst>
              <a:ext uri="{FF2B5EF4-FFF2-40B4-BE49-F238E27FC236}">
                <a16:creationId xmlns:a16="http://schemas.microsoft.com/office/drawing/2014/main" id="{7C8C788A-F7C9-4F34-9550-7E57E684F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3359966" y="3093794"/>
            <a:ext cx="4679133" cy="4679133"/>
          </a:xfrm>
          <a:prstGeom prst="rtTriangl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704A2FF2-1739-4CD2-BEFA-CA2A2C44A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>
            <a:off x="4771498" y="2486025"/>
            <a:ext cx="5286902" cy="5286902"/>
          </a:xfrm>
          <a:prstGeom prst="rtTriangle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E8B0BF5-DED9-48AD-B791-79451DBD8F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34200" y="4912557"/>
            <a:ext cx="2869300" cy="701345"/>
          </a:xfrm>
        </p:spPr>
        <p:txBody>
          <a:bodyPr/>
          <a:lstStyle/>
          <a:p>
            <a:pPr algn="l">
              <a:lnSpc>
                <a:spcPts val="4000"/>
              </a:lnSpc>
            </a:pPr>
            <a:r>
              <a:rPr lang="en-US" b="0" spc="-150" dirty="0">
                <a:solidFill>
                  <a:schemeClr val="bg1"/>
                </a:solidFill>
                <a:ea typeface="HGPMinchoE" panose="020B0400000000000000" pitchFamily="18" charset="-128"/>
                <a:cs typeface="Narkisim" panose="020B0604020202020204" pitchFamily="34" charset="-79"/>
              </a:rPr>
              <a:t>Contoso &amp; </a:t>
            </a:r>
            <a:br>
              <a:rPr lang="en-US" b="0" spc="-150" dirty="0">
                <a:solidFill>
                  <a:schemeClr val="bg1"/>
                </a:solidFill>
                <a:ea typeface="HGPMinchoE" panose="020B0400000000000000" pitchFamily="18" charset="-128"/>
                <a:cs typeface="Narkisim" panose="020B0604020202020204" pitchFamily="34" charset="-79"/>
              </a:rPr>
            </a:br>
            <a:r>
              <a:rPr lang="en-US" b="0" spc="-150" dirty="0">
                <a:solidFill>
                  <a:schemeClr val="bg1"/>
                </a:solidFill>
                <a:ea typeface="HGPMinchoE" panose="020B0400000000000000" pitchFamily="18" charset="-128"/>
                <a:cs typeface="Narkisim" panose="020B0604020202020204" pitchFamily="34" charset="-79"/>
              </a:rPr>
              <a:t>Contoso </a:t>
            </a:r>
            <a:br>
              <a:rPr lang="en-US" b="0" spc="-150" dirty="0">
                <a:solidFill>
                  <a:schemeClr val="bg1"/>
                </a:solidFill>
                <a:ea typeface="HGPMinchoE" panose="020B0400000000000000" pitchFamily="18" charset="-128"/>
                <a:cs typeface="Narkisim" panose="020B0604020202020204" pitchFamily="34" charset="-79"/>
              </a:rPr>
            </a:br>
            <a:endParaRPr lang="en-US" b="0" spc="-150" dirty="0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029094A9-C588-4F46-BFE7-86B912DC19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34200" y="6074355"/>
            <a:ext cx="2869300" cy="453005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D4D9DD"/>
                </a:solidFill>
                <a:cs typeface="Calibri" panose="020F0502020204030204" pitchFamily="34" charset="0"/>
              </a:rPr>
              <a:t>PARTNERS AT LAW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0D7B112-6424-4B8B-936A-673B8D0D7609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7852" y="4130144"/>
            <a:ext cx="2876348" cy="282352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accent1"/>
                </a:solidFill>
                <a:cs typeface="Calibri" panose="020F0502020204030204" pitchFamily="34" charset="0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accent1"/>
                </a:solidFill>
                <a:cs typeface="Calibri" panose="020F0502020204030204" pitchFamily="34" charset="0"/>
              </a:rPr>
              <a:t>Maecenas porttitor congue massa. Fusce posuere, magna sed pulvinar ultricies, purus lectus malesuada libero, sit amet commodo magna eros quis urna.</a:t>
            </a:r>
          </a:p>
          <a:p>
            <a:endParaRPr lang="en-US" sz="1100" dirty="0">
              <a:solidFill>
                <a:schemeClr val="accent1"/>
              </a:solidFill>
            </a:endParaRP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096D611-1AE1-46D2-9240-8DB130A2EF6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247852" y="3619516"/>
            <a:ext cx="2867252" cy="34931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We Can Help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EDB5A154-ABFD-4258-B920-B09715CAC3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9839" y="5786236"/>
            <a:ext cx="2893612" cy="1849006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100" dirty="0">
                <a:solidFill>
                  <a:schemeClr val="bg1"/>
                </a:solidFill>
              </a:rPr>
              <a:t>4567 Main St </a:t>
            </a:r>
          </a:p>
          <a:p>
            <a:pPr>
              <a:lnSpc>
                <a:spcPct val="100000"/>
              </a:lnSpc>
            </a:pPr>
            <a:r>
              <a:rPr lang="en-US" sz="1100" dirty="0">
                <a:solidFill>
                  <a:schemeClr val="bg1"/>
                </a:solidFill>
              </a:rPr>
              <a:t>Buffalo, NY 98052</a:t>
            </a:r>
          </a:p>
          <a:p>
            <a:pPr>
              <a:lnSpc>
                <a:spcPct val="100000"/>
              </a:lnSpc>
            </a:pPr>
            <a:r>
              <a:rPr lang="en-US" sz="1100" dirty="0">
                <a:solidFill>
                  <a:schemeClr val="bg1"/>
                </a:solidFill>
              </a:rPr>
              <a:t>555-0100</a:t>
            </a:r>
          </a:p>
          <a:p>
            <a:pPr>
              <a:lnSpc>
                <a:spcPct val="100000"/>
              </a:lnSpc>
            </a:pPr>
            <a:r>
              <a:rPr lang="en-US" sz="1100" dirty="0">
                <a:solidFill>
                  <a:schemeClr val="bg1"/>
                </a:solidFill>
              </a:rPr>
              <a:t>info@contosoandcontoso.com</a:t>
            </a:r>
          </a:p>
          <a:p>
            <a:pPr>
              <a:lnSpc>
                <a:spcPct val="100000"/>
              </a:lnSpc>
            </a:pPr>
            <a:r>
              <a:rPr lang="en-US" sz="1100" dirty="0">
                <a:solidFill>
                  <a:schemeClr val="bg1"/>
                </a:solidFill>
              </a:rPr>
              <a:t>contosoandcontoso.com</a:t>
            </a:r>
          </a:p>
          <a:p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3BD0E7B-FC73-4981-B92C-71935047B81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579839" y="5184167"/>
            <a:ext cx="2884461" cy="34931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Contact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F8ADD85-BE56-4798-809F-96884921B1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28600" y="3314598"/>
            <a:ext cx="1302751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1A582F3-BC34-4867-B7B1-3FE511E2F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579839" y="4923341"/>
            <a:ext cx="10033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4610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 descr="law books on a shelf&#10;">
            <a:extLst>
              <a:ext uri="{FF2B5EF4-FFF2-40B4-BE49-F238E27FC236}">
                <a16:creationId xmlns:a16="http://schemas.microsoft.com/office/drawing/2014/main" id="{67C6A01A-99FA-4A96-A363-94B9FC6C80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005" t="-284" r="12947" b="5641"/>
          <a:stretch/>
        </p:blipFill>
        <p:spPr>
          <a:xfrm>
            <a:off x="0" y="0"/>
            <a:ext cx="3352801" cy="3708408"/>
          </a:xfrm>
          <a:prstGeom prst="rect">
            <a:avLst/>
          </a:prstGeo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EAE3BCF-7FE0-48FF-8838-4D51210C8D1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598200" y="1135405"/>
            <a:ext cx="2893612" cy="2573003"/>
          </a:xfrm>
        </p:spPr>
        <p:txBody>
          <a:bodyPr lIns="0" rIns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accent1"/>
                </a:solidFill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sz="1100" b="0" dirty="0">
              <a:solidFill>
                <a:schemeClr val="accent1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1100" b="0" dirty="0">
                <a:solidFill>
                  <a:schemeClr val="accent1"/>
                </a:solidFill>
              </a:rPr>
              <a:t>Lorem ipsum dolor sit amet, consectetuer adipiscing elit. Maecenas porttitor congue massa. 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21A50E0-81A3-4921-9D29-A1C33322EA1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598200" y="624778"/>
            <a:ext cx="2884461" cy="349311"/>
          </a:xfrm>
        </p:spPr>
        <p:txBody>
          <a:bodyPr lIns="0" rIns="0"/>
          <a:lstStyle/>
          <a:p>
            <a:r>
              <a:rPr lang="en-US" b="0" i="0" u="none" strike="noStrike" dirty="0">
                <a:solidFill>
                  <a:schemeClr val="accent1"/>
                </a:solidFill>
                <a:effectLst/>
              </a:rPr>
              <a:t>Our Areas of Practice</a:t>
            </a:r>
            <a:r>
              <a:rPr lang="en-US" b="0" i="0" dirty="0">
                <a:solidFill>
                  <a:schemeClr val="accent1"/>
                </a:solidFill>
                <a:effectLst/>
              </a:rPr>
              <a:t>​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DFFBA98-EE89-4335-A900-B9AC913586D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935167" y="1135405"/>
            <a:ext cx="2893612" cy="2573003"/>
          </a:xfrm>
        </p:spPr>
        <p:txBody>
          <a:bodyPr lIns="0" rIns="0">
            <a:norm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b="0" dirty="0">
                <a:solidFill>
                  <a:schemeClr val="accent1"/>
                </a:solidFill>
              </a:rPr>
              <a:t>Lorem ipsum dolor sit amet, consectetur adipiscing elit, sed do eiusmod tempor.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b="0" dirty="0">
                <a:solidFill>
                  <a:schemeClr val="accent1"/>
                </a:solidFill>
              </a:rPr>
              <a:t>Duis aute irure dolor in reprehenderit in voluptate velit esse cillum dolore eu fugiat nulla pariatur.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b="0" dirty="0">
                <a:solidFill>
                  <a:schemeClr val="accent1"/>
                </a:solidFill>
              </a:rPr>
              <a:t>Excepteur sint occaecat cupidatat non proident, sunt in culpa qui officia deserunt mollit anim id est laborum. </a:t>
            </a:r>
          </a:p>
        </p:txBody>
      </p:sp>
      <p:pic>
        <p:nvPicPr>
          <p:cNvPr id="35" name="Picture Placeholder 34" descr="judges discussing over law books">
            <a:extLst>
              <a:ext uri="{FF2B5EF4-FFF2-40B4-BE49-F238E27FC236}">
                <a16:creationId xmlns:a16="http://schemas.microsoft.com/office/drawing/2014/main" id="{E1CFABE5-6F8C-4887-A779-5E5568982860}"/>
              </a:ext>
            </a:extLst>
          </p:cNvPr>
          <p:cNvPicPr>
            <a:picLocks noGrp="1" noChangeAspect="1"/>
          </p:cNvPicPr>
          <p:nvPr>
            <p:ph type="pic" sz="quarter" idx="32"/>
          </p:nvPr>
        </p:nvPicPr>
        <p:blipFill rotWithShape="1">
          <a:blip r:embed="rId4"/>
          <a:srcRect l="6666" t="8869" b="6283"/>
          <a:stretch/>
        </p:blipFill>
        <p:spPr>
          <a:xfrm>
            <a:off x="3352799" y="3708416"/>
            <a:ext cx="6705600" cy="4063984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1D210EE-DA17-45CF-8106-F9FB7E46C2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36713" y="4968940"/>
            <a:ext cx="2893612" cy="2302365"/>
          </a:xfrm>
        </p:spPr>
        <p:txBody>
          <a:bodyPr lIns="0" rIns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F295ADB-B3F3-43E6-9FEE-C1218C308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0" tIns="45720" rIns="0" bIns="45720" rtlCol="0">
            <a:noAutofit/>
          </a:bodyPr>
          <a:lstStyle/>
          <a:p>
            <a:pPr>
              <a:spcBef>
                <a:spcPts val="1000"/>
              </a:spcBef>
              <a:buFont typeface="Arial" panose="020B0604020202020204" pitchFamily="34" charset="0"/>
            </a:pPr>
            <a:r>
              <a:rPr lang="en-US" spc="-150" dirty="0"/>
              <a:t>Our Team  </a:t>
            </a:r>
          </a:p>
        </p:txBody>
      </p:sp>
    </p:spTree>
    <p:extLst>
      <p:ext uri="{BB962C8B-B14F-4D97-AF65-F5344CB8AC3E}">
        <p14:creationId xmlns:p14="http://schemas.microsoft.com/office/powerpoint/2010/main" val="2354165623"/>
      </p:ext>
    </p:extLst>
  </p:cSld>
  <p:clrMapOvr>
    <a:masterClrMapping/>
  </p:clrMapOvr>
</p:sld>
</file>

<file path=ppt/theme/theme1.xml><?xml version="1.0" encoding="utf-8"?>
<a:theme xmlns:a="http://schemas.openxmlformats.org/drawingml/2006/main" name="3_Custom Design">
  <a:themeElements>
    <a:clrScheme name="Custom 8">
      <a:dk1>
        <a:srgbClr val="344E62"/>
      </a:dk1>
      <a:lt1>
        <a:srgbClr val="FFFFFF"/>
      </a:lt1>
      <a:dk2>
        <a:srgbClr val="000000"/>
      </a:dk2>
      <a:lt2>
        <a:srgbClr val="FFFFFF"/>
      </a:lt2>
      <a:accent1>
        <a:srgbClr val="344E62"/>
      </a:accent1>
      <a:accent2>
        <a:srgbClr val="D4D9DD"/>
      </a:accent2>
      <a:accent3>
        <a:srgbClr val="617483"/>
      </a:accent3>
      <a:accent4>
        <a:srgbClr val="FFFFFF"/>
      </a:accent4>
      <a:accent5>
        <a:srgbClr val="FFFFFF"/>
      </a:accent5>
      <a:accent6>
        <a:srgbClr val="FFFFFF"/>
      </a:accent6>
      <a:hlink>
        <a:srgbClr val="344E62"/>
      </a:hlink>
      <a:folHlink>
        <a:srgbClr val="617483"/>
      </a:folHlink>
    </a:clrScheme>
    <a:fontScheme name="Custom 18">
      <a:majorFont>
        <a:latin typeface="Bodoni MT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M44704734_Angled tri-fold brochure_Win32_LH_v2" id="{7402E7CE-FAFE-42DF-80AD-696B59DEA6E1}" vid="{4D586D28-C6EF-4909-8E88-711FC434BAC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A2950B9-9EFA-4C2A-AC97-79BD41E0AB4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63B488F-2905-484F-A087-FB48AECD347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60C8626-008B-4205-BA42-CC474FA1BB6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Angled tri-fold brochure</Template>
  <TotalTime>0</TotalTime>
  <Words>390</Words>
  <Application>Microsoft Office PowerPoint</Application>
  <PresentationFormat>Custom</PresentationFormat>
  <Paragraphs>38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Avenir Next LT Pro</vt:lpstr>
      <vt:lpstr>Bodoni MT</vt:lpstr>
      <vt:lpstr>Calibri</vt:lpstr>
      <vt:lpstr>Georgia Pro Cond Light</vt:lpstr>
      <vt:lpstr>Univers</vt:lpstr>
      <vt:lpstr>3_Custom Design</vt:lpstr>
      <vt:lpstr>Contoso &amp;  Contoso </vt:lpstr>
      <vt:lpstr>Our Team</vt:lpstr>
      <vt:lpstr>Contoso &amp;  Contoso  </vt:lpstr>
      <vt:lpstr>Our Team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Contoso &amp;  Contoso </dc:title>
  <dc:creator>Mohamed</dc:creator>
  <cp:lastModifiedBy>Mohamed</cp:lastModifiedBy>
  <cp:revision>1</cp:revision>
  <dcterms:created xsi:type="dcterms:W3CDTF">2021-03-05T20:00:55Z</dcterms:created>
  <dcterms:modified xsi:type="dcterms:W3CDTF">2021-03-05T20:01:00Z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